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403" r:id="rId3"/>
    <p:sldId id="401" r:id="rId4"/>
    <p:sldId id="402" r:id="rId5"/>
    <p:sldId id="404" r:id="rId6"/>
    <p:sldId id="408" r:id="rId7"/>
    <p:sldId id="399" r:id="rId8"/>
    <p:sldId id="405" r:id="rId9"/>
    <p:sldId id="415" r:id="rId10"/>
    <p:sldId id="416" r:id="rId11"/>
    <p:sldId id="525" r:id="rId12"/>
    <p:sldId id="447" r:id="rId13"/>
    <p:sldId id="494" r:id="rId14"/>
    <p:sldId id="495" r:id="rId15"/>
    <p:sldId id="483" r:id="rId16"/>
    <p:sldId id="516" r:id="rId17"/>
    <p:sldId id="522" r:id="rId18"/>
    <p:sldId id="523" r:id="rId19"/>
    <p:sldId id="524" r:id="rId20"/>
    <p:sldId id="441" r:id="rId21"/>
    <p:sldId id="498" r:id="rId22"/>
    <p:sldId id="499" r:id="rId23"/>
    <p:sldId id="484" r:id="rId24"/>
    <p:sldId id="463" r:id="rId25"/>
    <p:sldId id="506" r:id="rId26"/>
    <p:sldId id="507" r:id="rId27"/>
    <p:sldId id="487" r:id="rId28"/>
    <p:sldId id="526" r:id="rId29"/>
    <p:sldId id="452" r:id="rId30"/>
    <p:sldId id="496" r:id="rId31"/>
    <p:sldId id="497" r:id="rId32"/>
    <p:sldId id="485" r:id="rId33"/>
    <p:sldId id="515" r:id="rId34"/>
    <p:sldId id="519" r:id="rId35"/>
    <p:sldId id="520" r:id="rId36"/>
    <p:sldId id="521" r:id="rId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45CC07-9347-8BF6-A69F-586A7B9C821B}" name="david rose" initials="dr" userId="08b2bfe6718b8631" providerId="Windows Live"/>
  <p188:author id="{362D5436-8EA0-9ACF-E9ED-D36D56E466E7}" name="David Rose" initials="DR" userId="S::davdrose@stanford.edu::06536319-a14c-48fe-9f57-ac69a41a43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Rose"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93876"/>
  </p:normalViewPr>
  <p:slideViewPr>
    <p:cSldViewPr snapToGrid="0" snapToObjects="1">
      <p:cViewPr varScale="1">
        <p:scale>
          <a:sx n="134" d="100"/>
          <a:sy n="134" d="100"/>
        </p:scale>
        <p:origin x="184"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1143000" y="685800"/>
            <a:ext cx="4572000" cy="3429000"/>
          </a:xfrm>
          <a:prstGeom prst="rect">
            <a:avLst/>
          </a:prstGeom>
        </p:spPr>
        <p:txBody>
          <a:bodyPr/>
          <a:lstStyle/>
          <a:p>
            <a:endParaRPr/>
          </a:p>
        </p:txBody>
      </p:sp>
      <p:sp>
        <p:nvSpPr>
          <p:cNvPr id="294" name="Shape 2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02666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89713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224811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163988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3498471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26677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wubble</a:t>
            </a:r>
            <a:r>
              <a:rPr b="0" dirty="0"/>
              <a:t> (click)? Can you find another </a:t>
            </a:r>
            <a:r>
              <a:rPr lang="en-US" b="0" dirty="0" err="1"/>
              <a:t>wubble</a:t>
            </a:r>
            <a:r>
              <a:rPr b="0" dirty="0"/>
              <a:t>? Is it this one on top (click) or this one on bottom (click)?</a:t>
            </a:r>
          </a:p>
        </p:txBody>
      </p:sp>
    </p:spTree>
    <p:extLst>
      <p:ext uri="{BB962C8B-B14F-4D97-AF65-F5344CB8AC3E}">
        <p14:creationId xmlns:p14="http://schemas.microsoft.com/office/powerpoint/2010/main" val="96425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rPr dirty="0"/>
              <a:t>Question: See this </a:t>
            </a:r>
            <a:r>
              <a:rPr lang="en-US" dirty="0" err="1"/>
              <a:t>hudi</a:t>
            </a:r>
            <a:r>
              <a:rPr dirty="0"/>
              <a:t> (click)?  Can you find another </a:t>
            </a:r>
            <a:r>
              <a:rPr dirty="0" err="1"/>
              <a:t>mupa</a:t>
            </a:r>
            <a:r>
              <a:rPr dirty="0"/>
              <a:t>? Is it this one on top (click) or this one on bottom (click)?</a:t>
            </a:r>
          </a:p>
        </p:txBody>
      </p:sp>
    </p:spTree>
    <p:extLst>
      <p:ext uri="{BB962C8B-B14F-4D97-AF65-F5344CB8AC3E}">
        <p14:creationId xmlns:p14="http://schemas.microsoft.com/office/powerpoint/2010/main" val="2766216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40187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08086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799966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79570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so much for helping Maggie. We are halfway through the game. Lets keep going!</a:t>
            </a:r>
          </a:p>
        </p:txBody>
      </p:sp>
    </p:spTree>
    <p:extLst>
      <p:ext uri="{BB962C8B-B14F-4D97-AF65-F5344CB8AC3E}">
        <p14:creationId xmlns:p14="http://schemas.microsoft.com/office/powerpoint/2010/main" val="73112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1081646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431920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3555835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632463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12606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1816587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rPr dirty="0"/>
              <a:t>Click when saying see this—it will wiggle</a:t>
            </a:r>
          </a:p>
        </p:txBody>
      </p:sp>
    </p:spTree>
    <p:extLst>
      <p:ext uri="{BB962C8B-B14F-4D97-AF65-F5344CB8AC3E}">
        <p14:creationId xmlns:p14="http://schemas.microsoft.com/office/powerpoint/2010/main" val="106152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pPr>
              <a:defRPr sz="1100" b="1"/>
            </a:pPr>
            <a:r>
              <a:rPr lang="en-US" dirty="0"/>
              <a:t>Question</a:t>
            </a:r>
            <a:r>
              <a:rPr lang="en-US" b="0" dirty="0"/>
              <a:t>: See this </a:t>
            </a:r>
            <a:r>
              <a:rPr lang="en-US" b="0" dirty="0" err="1"/>
              <a:t>gerp</a:t>
            </a:r>
            <a:r>
              <a:rPr lang="en-US" b="0" dirty="0"/>
              <a:t> (click)? Can you find another </a:t>
            </a:r>
            <a:r>
              <a:rPr lang="en-US" b="0" dirty="0" err="1"/>
              <a:t>gerp</a:t>
            </a:r>
            <a:r>
              <a:rPr lang="en-US" b="0" dirty="0"/>
              <a:t>? Is it this one on top (click) or this one on bottom (click)?</a:t>
            </a:r>
          </a:p>
        </p:txBody>
      </p:sp>
    </p:spTree>
    <p:extLst>
      <p:ext uri="{BB962C8B-B14F-4D97-AF65-F5344CB8AC3E}">
        <p14:creationId xmlns:p14="http://schemas.microsoft.com/office/powerpoint/2010/main" val="1028417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963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latin typeface="Calibri Light"/>
                <a:ea typeface="Calibri Light"/>
                <a:cs typeface="Calibri Light"/>
                <a:sym typeface="Calibri Light"/>
              </a:defRPr>
            </a:lvl1pPr>
          </a:lstStyle>
          <a:p>
            <a:r>
              <a:t>Title Text</a:t>
            </a:r>
          </a:p>
        </p:txBody>
      </p:sp>
      <p:sp>
        <p:nvSpPr>
          <p:cNvPr id="117"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0" indent="342900" algn="ctr" defTabSz="685800">
              <a:lnSpc>
                <a:spcPct val="90000"/>
              </a:lnSpc>
              <a:spcBef>
                <a:spcPts val="700"/>
              </a:spcBef>
              <a:buClrTx/>
              <a:buSzTx/>
              <a:buFontTx/>
              <a:buNone/>
              <a:defRPr>
                <a:solidFill>
                  <a:srgbClr val="000000"/>
                </a:solidFill>
                <a:latin typeface="Calibri"/>
                <a:ea typeface="Calibri"/>
                <a:cs typeface="Calibri"/>
                <a:sym typeface="Calibri"/>
              </a:defRPr>
            </a:lvl2pPr>
            <a:lvl3pPr marL="0" indent="685800" algn="ctr" defTabSz="685800">
              <a:lnSpc>
                <a:spcPct val="90000"/>
              </a:lnSpc>
              <a:spcBef>
                <a:spcPts val="700"/>
              </a:spcBef>
              <a:buClrTx/>
              <a:buSzTx/>
              <a:buFontTx/>
              <a:buNone/>
              <a:defRPr>
                <a:solidFill>
                  <a:srgbClr val="000000"/>
                </a:solidFill>
                <a:latin typeface="Calibri"/>
                <a:ea typeface="Calibri"/>
                <a:cs typeface="Calibri"/>
                <a:sym typeface="Calibri"/>
              </a:defRPr>
            </a:lvl3pPr>
            <a:lvl4pPr marL="0" indent="1028700" algn="ctr" defTabSz="685800">
              <a:lnSpc>
                <a:spcPct val="90000"/>
              </a:lnSpc>
              <a:spcBef>
                <a:spcPts val="700"/>
              </a:spcBef>
              <a:buClrTx/>
              <a:buSzTx/>
              <a:buFontTx/>
              <a:buNone/>
              <a:defRPr>
                <a:solidFill>
                  <a:srgbClr val="000000"/>
                </a:solidFill>
                <a:latin typeface="Calibri"/>
                <a:ea typeface="Calibri"/>
                <a:cs typeface="Calibri"/>
                <a:sym typeface="Calibri"/>
              </a:defRPr>
            </a:lvl4pPr>
            <a:lvl5pPr marL="0" indent="1371600" algn="ctr" defTabSz="685800">
              <a:lnSpc>
                <a:spcPct val="90000"/>
              </a:lnSpc>
              <a:spcBef>
                <a:spcPts val="7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135"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44"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53"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15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63"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78"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18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88"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189"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24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0"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52"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26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2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7/24/23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3866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47"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63"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64"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65"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66"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82"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83"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3" r:id="rId11"/>
    <p:sldLayoutId id="2147483664" r:id="rId12"/>
    <p:sldLayoutId id="2147483665" r:id="rId13"/>
    <p:sldLayoutId id="2147483666" r:id="rId14"/>
    <p:sldLayoutId id="2147483668" r:id="rId15"/>
    <p:sldLayoutId id="2147483669" r:id="rId16"/>
    <p:sldLayoutId id="2147483673" r:id="rId17"/>
    <p:sldLayoutId id="2147483674" r:id="rId18"/>
    <p:sldLayoutId id="2147483675" r:id="rId19"/>
    <p:sldLayoutId id="2147483676" r:id="rId20"/>
    <p:sldLayoutId id="2147483678" r:id="rId21"/>
    <p:sldLayoutId id="2147483679" r:id="rId22"/>
    <p:sldLayoutId id="214748368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21.tif"/></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image" Target="../media/image21.tif"/><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publicdomainpictures.net/view-image.php?image=17907" TargetMode="External"/><Relationship Id="rId5" Type="http://schemas.openxmlformats.org/officeDocument/2006/relationships/image" Target="../media/image26.jp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6.jpg"/><Relationship Id="rId5" Type="http://schemas.openxmlformats.org/officeDocument/2006/relationships/image" Target="../media/image27.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6.jpg"/><Relationship Id="rId5"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6.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8.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pxhere.com/en/photo/958791"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4" name="Picture 3" descr="A picture containing footwear&#10;&#10;Description automatically generated">
            <a:extLst>
              <a:ext uri="{FF2B5EF4-FFF2-40B4-BE49-F238E27FC236}">
                <a16:creationId xmlns:a16="http://schemas.microsoft.com/office/drawing/2014/main" id="{C6A5CD8B-2948-A895-DBF6-05DDAF06838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51873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BF819D1-B1AC-7C45-BA19-E6D3AB338D2F}"/>
              </a:ext>
            </a:extLst>
          </p:cNvPr>
          <p:cNvSpPr txBox="1"/>
          <p:nvPr/>
        </p:nvSpPr>
        <p:spPr>
          <a:xfrm>
            <a:off x="1002784" y="3211407"/>
            <a:ext cx="20322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feld</a:t>
            </a:r>
            <a:r>
              <a:rPr kumimoji="0" lang="en-US" sz="1400" b="0" i="0" u="none" strike="noStrike" cap="none" spc="0" normalizeH="0" baseline="0" dirty="0">
                <a:ln>
                  <a:noFill/>
                </a:ln>
                <a:solidFill>
                  <a:srgbClr val="000000"/>
                </a:solidFill>
                <a:effectLst/>
                <a:uFillTx/>
                <a:latin typeface="+mj-lt"/>
                <a:ea typeface="+mj-ea"/>
                <a:cs typeface="+mj-cs"/>
                <a:sym typeface="Arial"/>
              </a:rPr>
              <a:t>. </a:t>
            </a:r>
          </a:p>
        </p:txBody>
      </p:sp>
      <p:pic>
        <p:nvPicPr>
          <p:cNvPr id="2" name="Google Shape;170;p28">
            <a:extLst>
              <a:ext uri="{FF2B5EF4-FFF2-40B4-BE49-F238E27FC236}">
                <a16:creationId xmlns:a16="http://schemas.microsoft.com/office/drawing/2014/main" id="{F2C906FA-BEC6-E117-4AED-6EF9296A201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34954613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2;p28">
            <a:extLst>
              <a:ext uri="{FF2B5EF4-FFF2-40B4-BE49-F238E27FC236}">
                <a16:creationId xmlns:a16="http://schemas.microsoft.com/office/drawing/2014/main" id="{E63B4F0E-6350-F688-06D4-E4AB1D9FBB97}"/>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544202C2-30C5-4062-ED47-52EC6B53C7FE}"/>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sp>
        <p:nvSpPr>
          <p:cNvPr id="4" name="Google Shape;215;p33">
            <a:extLst>
              <a:ext uri="{FF2B5EF4-FFF2-40B4-BE49-F238E27FC236}">
                <a16:creationId xmlns:a16="http://schemas.microsoft.com/office/drawing/2014/main" id="{B917A622-D4CC-F0C9-574C-50FBE7690E59}"/>
              </a:ext>
            </a:extLst>
          </p:cNvPr>
          <p:cNvSpPr txBox="1"/>
          <p:nvPr/>
        </p:nvSpPr>
        <p:spPr>
          <a:xfrm>
            <a:off x="5524458" y="1982744"/>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474381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2;p28">
            <a:extLst>
              <a:ext uri="{FF2B5EF4-FFF2-40B4-BE49-F238E27FC236}">
                <a16:creationId xmlns:a16="http://schemas.microsoft.com/office/drawing/2014/main" id="{97A724BF-F96D-0F84-2125-770CDA82F45C}"/>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3E225083-F34C-AC12-FFE9-D89843615A0C}"/>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5" name="Picture 2" descr="Professional Clay Ceramic Solo Darbuka Drum By Emin Percussion Doumbek  Ep-004-a - Buy Darbuka,Drum,Doumbek Product on Alibaba.com">
            <a:extLst>
              <a:ext uri="{FF2B5EF4-FFF2-40B4-BE49-F238E27FC236}">
                <a16:creationId xmlns:a16="http://schemas.microsoft.com/office/drawing/2014/main" id="{EEB399C2-0D07-5F89-004D-0ADF2BFB8B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15;p33">
            <a:extLst>
              <a:ext uri="{FF2B5EF4-FFF2-40B4-BE49-F238E27FC236}">
                <a16:creationId xmlns:a16="http://schemas.microsoft.com/office/drawing/2014/main" id="{C90FB360-80B2-2255-59B3-F234F2C1A2E0}"/>
              </a:ext>
            </a:extLst>
          </p:cNvPr>
          <p:cNvSpPr txBox="1"/>
          <p:nvPr/>
        </p:nvSpPr>
        <p:spPr>
          <a:xfrm>
            <a:off x="5447854" y="4574292"/>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41549172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2;p28">
            <a:extLst>
              <a:ext uri="{FF2B5EF4-FFF2-40B4-BE49-F238E27FC236}">
                <a16:creationId xmlns:a16="http://schemas.microsoft.com/office/drawing/2014/main" id="{55F4824D-211E-1AC0-6005-52E4BD9F3D62}"/>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71482A42-D923-A7A5-54EA-820E6C8B7B3F}"/>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6" name="Picture 2" descr="Professional Clay Ceramic Solo Darbuka Drum By Emin Percussion Doumbek  Ep-004-a - Buy Darbuka,Drum,Doumbek Product on Alibaba.com">
            <a:extLst>
              <a:ext uri="{FF2B5EF4-FFF2-40B4-BE49-F238E27FC236}">
                <a16:creationId xmlns:a16="http://schemas.microsoft.com/office/drawing/2014/main" id="{342FE9CD-1C1E-F16E-1009-14B0897EF4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16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48;p36">
            <a:extLst>
              <a:ext uri="{FF2B5EF4-FFF2-40B4-BE49-F238E27FC236}">
                <a16:creationId xmlns:a16="http://schemas.microsoft.com/office/drawing/2014/main" id="{C44555D7-437C-D4D7-6F3D-C98C1104BFC3}"/>
              </a:ext>
            </a:extLst>
          </p:cNvPr>
          <p:cNvSpPr txBox="1"/>
          <p:nvPr/>
        </p:nvSpPr>
        <p:spPr>
          <a:xfrm>
            <a:off x="523341" y="3127912"/>
            <a:ext cx="2378401"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a:t>
            </a:r>
            <a:r>
              <a:rPr lang="en-US" sz="1400" dirty="0"/>
              <a:t>This is a </a:t>
            </a:r>
            <a:r>
              <a:rPr lang="en-US" sz="1400" dirty="0" err="1"/>
              <a:t>wubble</a:t>
            </a:r>
            <a:r>
              <a:rPr lang="en-US" sz="1400" dirty="0"/>
              <a:t>. </a:t>
            </a:r>
            <a:endParaRPr lang="en-US" dirty="0"/>
          </a:p>
        </p:txBody>
      </p:sp>
      <p:pic>
        <p:nvPicPr>
          <p:cNvPr id="2" name="Google Shape;177;p29">
            <a:extLst>
              <a:ext uri="{FF2B5EF4-FFF2-40B4-BE49-F238E27FC236}">
                <a16:creationId xmlns:a16="http://schemas.microsoft.com/office/drawing/2014/main" id="{932B0830-2264-0E6F-DBE9-EA024A193116}"/>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Tree>
    <p:extLst>
      <p:ext uri="{BB962C8B-B14F-4D97-AF65-F5344CB8AC3E}">
        <p14:creationId xmlns:p14="http://schemas.microsoft.com/office/powerpoint/2010/main" val="2116364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7;p29">
            <a:extLst>
              <a:ext uri="{FF2B5EF4-FFF2-40B4-BE49-F238E27FC236}">
                <a16:creationId xmlns:a16="http://schemas.microsoft.com/office/drawing/2014/main" id="{99199C20-9B32-13A0-2A6E-CC8D53391063}"/>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4" name="Google Shape;178;p29">
            <a:extLst>
              <a:ext uri="{FF2B5EF4-FFF2-40B4-BE49-F238E27FC236}">
                <a16:creationId xmlns:a16="http://schemas.microsoft.com/office/drawing/2014/main" id="{A739052D-249B-FF21-14DC-07C7FCDECB52}"/>
              </a:ext>
            </a:extLst>
          </p:cNvPr>
          <p:cNvPicPr preferRelativeResize="0"/>
          <p:nvPr/>
        </p:nvPicPr>
        <p:blipFill>
          <a:blip r:embed="rId5">
            <a:alphaModFix/>
          </a:blip>
          <a:stretch>
            <a:fillRect/>
          </a:stretch>
        </p:blipFill>
        <p:spPr>
          <a:xfrm>
            <a:off x="5223108" y="422304"/>
            <a:ext cx="2483425" cy="1533925"/>
          </a:xfrm>
          <a:prstGeom prst="rect">
            <a:avLst/>
          </a:prstGeom>
          <a:noFill/>
          <a:ln>
            <a:noFill/>
          </a:ln>
        </p:spPr>
      </p:pic>
      <p:sp>
        <p:nvSpPr>
          <p:cNvPr id="5" name="Google Shape;215;p33">
            <a:extLst>
              <a:ext uri="{FF2B5EF4-FFF2-40B4-BE49-F238E27FC236}">
                <a16:creationId xmlns:a16="http://schemas.microsoft.com/office/drawing/2014/main" id="{28887699-C2C9-CBB9-74FA-E9EE596FFBF6}"/>
              </a:ext>
            </a:extLst>
          </p:cNvPr>
          <p:cNvSpPr txBox="1"/>
          <p:nvPr/>
        </p:nvSpPr>
        <p:spPr>
          <a:xfrm>
            <a:off x="5223108" y="1868444"/>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4244565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77;p29">
            <a:extLst>
              <a:ext uri="{FF2B5EF4-FFF2-40B4-BE49-F238E27FC236}">
                <a16:creationId xmlns:a16="http://schemas.microsoft.com/office/drawing/2014/main" id="{B92C0AB4-4B71-BF7D-3F0A-62ADD1AF4715}"/>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3" name="Google Shape;183;p29">
            <a:extLst>
              <a:ext uri="{FF2B5EF4-FFF2-40B4-BE49-F238E27FC236}">
                <a16:creationId xmlns:a16="http://schemas.microsoft.com/office/drawing/2014/main" id="{BE58BCE4-C957-24A7-E501-562FEAAB5A96}"/>
              </a:ext>
            </a:extLst>
          </p:cNvPr>
          <p:cNvPicPr preferRelativeResize="0"/>
          <p:nvPr/>
        </p:nvPicPr>
        <p:blipFill>
          <a:blip r:embed="rId5">
            <a:alphaModFix/>
          </a:blip>
          <a:stretch>
            <a:fillRect/>
          </a:stretch>
        </p:blipFill>
        <p:spPr>
          <a:xfrm rot="-10143026" flipH="1">
            <a:off x="5356335" y="2821438"/>
            <a:ext cx="2272671" cy="1620622"/>
          </a:xfrm>
          <a:prstGeom prst="rect">
            <a:avLst/>
          </a:prstGeom>
          <a:noFill/>
          <a:ln>
            <a:noFill/>
          </a:ln>
        </p:spPr>
      </p:pic>
      <p:pic>
        <p:nvPicPr>
          <p:cNvPr id="7" name="Google Shape;178;p29">
            <a:extLst>
              <a:ext uri="{FF2B5EF4-FFF2-40B4-BE49-F238E27FC236}">
                <a16:creationId xmlns:a16="http://schemas.microsoft.com/office/drawing/2014/main" id="{B82BB8D4-C10B-019F-C305-151235EE23A2}"/>
              </a:ext>
            </a:extLst>
          </p:cNvPr>
          <p:cNvPicPr preferRelativeResize="0"/>
          <p:nvPr/>
        </p:nvPicPr>
        <p:blipFill>
          <a:blip r:embed="rId6">
            <a:alphaModFix/>
          </a:blip>
          <a:stretch>
            <a:fillRect/>
          </a:stretch>
        </p:blipFill>
        <p:spPr>
          <a:xfrm>
            <a:off x="5223108" y="422304"/>
            <a:ext cx="2483425" cy="1533925"/>
          </a:xfrm>
          <a:prstGeom prst="rect">
            <a:avLst/>
          </a:prstGeom>
          <a:noFill/>
          <a:ln>
            <a:noFill/>
          </a:ln>
        </p:spPr>
      </p:pic>
      <p:sp>
        <p:nvSpPr>
          <p:cNvPr id="2" name="Google Shape;215;p33">
            <a:extLst>
              <a:ext uri="{FF2B5EF4-FFF2-40B4-BE49-F238E27FC236}">
                <a16:creationId xmlns:a16="http://schemas.microsoft.com/office/drawing/2014/main" id="{BD9BB01B-B2C9-8022-4F26-EDF498670C4E}"/>
              </a:ext>
            </a:extLst>
          </p:cNvPr>
          <p:cNvSpPr txBox="1"/>
          <p:nvPr/>
        </p:nvSpPr>
        <p:spPr>
          <a:xfrm>
            <a:off x="5275620" y="4443110"/>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732345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77;p29">
            <a:extLst>
              <a:ext uri="{FF2B5EF4-FFF2-40B4-BE49-F238E27FC236}">
                <a16:creationId xmlns:a16="http://schemas.microsoft.com/office/drawing/2014/main" id="{85FD9710-45C5-77F7-3761-B1638FD9E024}"/>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4" name="Google Shape;183;p29">
            <a:extLst>
              <a:ext uri="{FF2B5EF4-FFF2-40B4-BE49-F238E27FC236}">
                <a16:creationId xmlns:a16="http://schemas.microsoft.com/office/drawing/2014/main" id="{E3594177-160C-694C-3019-1A73B6C59AB5}"/>
              </a:ext>
            </a:extLst>
          </p:cNvPr>
          <p:cNvPicPr preferRelativeResize="0"/>
          <p:nvPr/>
        </p:nvPicPr>
        <p:blipFill>
          <a:blip r:embed="rId5">
            <a:alphaModFix/>
          </a:blip>
          <a:stretch>
            <a:fillRect/>
          </a:stretch>
        </p:blipFill>
        <p:spPr>
          <a:xfrm rot="-10143026" flipH="1">
            <a:off x="5356335" y="2821438"/>
            <a:ext cx="2272671" cy="1620622"/>
          </a:xfrm>
          <a:prstGeom prst="rect">
            <a:avLst/>
          </a:prstGeom>
          <a:noFill/>
          <a:ln>
            <a:noFill/>
          </a:ln>
        </p:spPr>
      </p:pic>
      <p:pic>
        <p:nvPicPr>
          <p:cNvPr id="7" name="Google Shape;178;p29">
            <a:extLst>
              <a:ext uri="{FF2B5EF4-FFF2-40B4-BE49-F238E27FC236}">
                <a16:creationId xmlns:a16="http://schemas.microsoft.com/office/drawing/2014/main" id="{71FCE8FD-A69D-935E-ADE1-6B851EF70E78}"/>
              </a:ext>
            </a:extLst>
          </p:cNvPr>
          <p:cNvPicPr preferRelativeResize="0"/>
          <p:nvPr/>
        </p:nvPicPr>
        <p:blipFill>
          <a:blip r:embed="rId6">
            <a:alphaModFix/>
          </a:blip>
          <a:stretch>
            <a:fillRect/>
          </a:stretch>
        </p:blipFill>
        <p:spPr>
          <a:xfrm>
            <a:off x="5223108" y="422304"/>
            <a:ext cx="2483425" cy="1533925"/>
          </a:xfrm>
          <a:prstGeom prst="rect">
            <a:avLst/>
          </a:prstGeom>
          <a:noFill/>
          <a:ln>
            <a:noFill/>
          </a:ln>
        </p:spPr>
      </p:pic>
    </p:spTree>
    <p:extLst>
      <p:ext uri="{BB962C8B-B14F-4D97-AF65-F5344CB8AC3E}">
        <p14:creationId xmlns:p14="http://schemas.microsoft.com/office/powerpoint/2010/main" val="23013331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TextBox 6">
            <a:extLst>
              <a:ext uri="{FF2B5EF4-FFF2-40B4-BE49-F238E27FC236}">
                <a16:creationId xmlns:a16="http://schemas.microsoft.com/office/drawing/2014/main" id="{5D9DAC0B-E470-BDC9-3280-CB22095365CA}"/>
              </a:ext>
            </a:extLst>
          </p:cNvPr>
          <p:cNvSpPr txBox="1"/>
          <p:nvPr/>
        </p:nvSpPr>
        <p:spPr>
          <a:xfrm>
            <a:off x="554532" y="3320387"/>
            <a:ext cx="30903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This is a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endParaRPr lang="en-US" dirty="0"/>
          </a:p>
        </p:txBody>
      </p:sp>
      <p:pic>
        <p:nvPicPr>
          <p:cNvPr id="2" name="Google Shape;193;p30">
            <a:extLst>
              <a:ext uri="{FF2B5EF4-FFF2-40B4-BE49-F238E27FC236}">
                <a16:creationId xmlns:a16="http://schemas.microsoft.com/office/drawing/2014/main" id="{2E3B58F9-E1C8-BC76-8C14-A0954E600C05}"/>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86416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605B001E-E98D-AA91-BF27-D40D74D12809}"/>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2;p30">
            <a:extLst>
              <a:ext uri="{FF2B5EF4-FFF2-40B4-BE49-F238E27FC236}">
                <a16:creationId xmlns:a16="http://schemas.microsoft.com/office/drawing/2014/main" id="{4C8F5B3D-95C4-3CC3-B9EE-51EBFD58A99E}"/>
              </a:ext>
            </a:extLst>
          </p:cNvPr>
          <p:cNvPicPr preferRelativeResize="0"/>
          <p:nvPr/>
        </p:nvPicPr>
        <p:blipFill rotWithShape="1">
          <a:blip r:embed="rId5">
            <a:alphaModFix/>
          </a:blip>
          <a:srcRect l="22483" r="8422"/>
          <a:stretch/>
        </p:blipFill>
        <p:spPr>
          <a:xfrm>
            <a:off x="5677366" y="397132"/>
            <a:ext cx="1903275" cy="1954900"/>
          </a:xfrm>
          <a:prstGeom prst="rect">
            <a:avLst/>
          </a:prstGeom>
          <a:noFill/>
          <a:ln>
            <a:noFill/>
          </a:ln>
        </p:spPr>
      </p:pic>
      <p:sp>
        <p:nvSpPr>
          <p:cNvPr id="2" name="Google Shape;215;p33">
            <a:extLst>
              <a:ext uri="{FF2B5EF4-FFF2-40B4-BE49-F238E27FC236}">
                <a16:creationId xmlns:a16="http://schemas.microsoft.com/office/drawing/2014/main" id="{0C123E13-4161-F0A7-3514-F57C37F3B4CC}"/>
              </a:ext>
            </a:extLst>
          </p:cNvPr>
          <p:cNvSpPr txBox="1"/>
          <p:nvPr/>
        </p:nvSpPr>
        <p:spPr>
          <a:xfrm>
            <a:off x="5324433" y="2421261"/>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239012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70806A37-CCDF-EB9B-9EDD-570AC375E9FB}"/>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1B5CBE05-5CA5-CE8E-28EA-F3E2FE81B988}"/>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8" name="Google Shape;192;p30">
            <a:extLst>
              <a:ext uri="{FF2B5EF4-FFF2-40B4-BE49-F238E27FC236}">
                <a16:creationId xmlns:a16="http://schemas.microsoft.com/office/drawing/2014/main" id="{DACCFA3C-7103-785A-58A1-786282021BB9}"/>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
        <p:nvSpPr>
          <p:cNvPr id="2" name="Google Shape;215;p33">
            <a:extLst>
              <a:ext uri="{FF2B5EF4-FFF2-40B4-BE49-F238E27FC236}">
                <a16:creationId xmlns:a16="http://schemas.microsoft.com/office/drawing/2014/main" id="{4CA92C5D-A58B-AC0F-0179-CFB2B45F5E69}"/>
              </a:ext>
            </a:extLst>
          </p:cNvPr>
          <p:cNvSpPr txBox="1"/>
          <p:nvPr/>
        </p:nvSpPr>
        <p:spPr>
          <a:xfrm>
            <a:off x="5323769" y="4659374"/>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4470842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93;p30">
            <a:extLst>
              <a:ext uri="{FF2B5EF4-FFF2-40B4-BE49-F238E27FC236}">
                <a16:creationId xmlns:a16="http://schemas.microsoft.com/office/drawing/2014/main" id="{8E34B311-3581-B90E-1B5D-482560DEAEF3}"/>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574D93DF-2825-01C3-F201-4A8E950E1AE3}"/>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7" name="Google Shape;192;p30">
            <a:extLst>
              <a:ext uri="{FF2B5EF4-FFF2-40B4-BE49-F238E27FC236}">
                <a16:creationId xmlns:a16="http://schemas.microsoft.com/office/drawing/2014/main" id="{B1BCAAF9-8EE5-E419-CA23-AB6582B32874}"/>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17074618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15;p33">
            <a:extLst>
              <a:ext uri="{FF2B5EF4-FFF2-40B4-BE49-F238E27FC236}">
                <a16:creationId xmlns:a16="http://schemas.microsoft.com/office/drawing/2014/main" id="{1AED85DA-0CD7-65A8-47FF-E7A2A0595B3F}"/>
              </a:ext>
            </a:extLst>
          </p:cNvPr>
          <p:cNvSpPr txBox="1"/>
          <p:nvPr/>
        </p:nvSpPr>
        <p:spPr>
          <a:xfrm>
            <a:off x="812405" y="3354188"/>
            <a:ext cx="1939760"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This is a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endParaRPr lang="en-US" dirty="0"/>
          </a:p>
        </p:txBody>
      </p:sp>
      <p:pic>
        <p:nvPicPr>
          <p:cNvPr id="8" name="Picture 2">
            <a:extLst>
              <a:ext uri="{FF2B5EF4-FFF2-40B4-BE49-F238E27FC236}">
                <a16:creationId xmlns:a16="http://schemas.microsoft.com/office/drawing/2014/main" id="{6B0B6088-C978-5F1A-876A-FB0FD481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919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941F08A3-B4ED-3A6B-8B51-3C76F281C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5;p33">
            <a:extLst>
              <a:ext uri="{FF2B5EF4-FFF2-40B4-BE49-F238E27FC236}">
                <a16:creationId xmlns:a16="http://schemas.microsoft.com/office/drawing/2014/main" id="{D1965CBA-4890-D0B1-6BF8-D7EB511EF3BB}"/>
              </a:ext>
            </a:extLst>
          </p:cNvPr>
          <p:cNvSpPr txBox="1"/>
          <p:nvPr/>
        </p:nvSpPr>
        <p:spPr>
          <a:xfrm>
            <a:off x="5419482" y="2258186"/>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479041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8" name="Image" descr="Image">
            <a:extLst>
              <a:ext uri="{FF2B5EF4-FFF2-40B4-BE49-F238E27FC236}">
                <a16:creationId xmlns:a16="http://schemas.microsoft.com/office/drawing/2014/main" id="{DA36658D-1543-C759-B4D6-3FB010789B2B}"/>
              </a:ext>
            </a:extLst>
          </p:cNvPr>
          <p:cNvPicPr>
            <a:picLocks noChangeAspect="1"/>
          </p:cNvPicPr>
          <p:nvPr/>
        </p:nvPicPr>
        <p:blipFill>
          <a:blip r:embed="rId4"/>
          <a:srcRect t="26350" b="18852"/>
          <a:stretch>
            <a:fillRect/>
          </a:stretch>
        </p:blipFill>
        <p:spPr>
          <a:xfrm rot="21473232" flipH="1">
            <a:off x="5493241" y="3156648"/>
            <a:ext cx="2828649" cy="114593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8326ED8B-5015-138D-166A-3471F64C58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5;p33">
            <a:extLst>
              <a:ext uri="{FF2B5EF4-FFF2-40B4-BE49-F238E27FC236}">
                <a16:creationId xmlns:a16="http://schemas.microsoft.com/office/drawing/2014/main" id="{BA7FF382-46AC-5963-FF42-C10757C588CF}"/>
              </a:ext>
            </a:extLst>
          </p:cNvPr>
          <p:cNvSpPr txBox="1"/>
          <p:nvPr/>
        </p:nvSpPr>
        <p:spPr>
          <a:xfrm>
            <a:off x="5473078" y="4280838"/>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70481723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7" name="Picture 2">
            <a:extLst>
              <a:ext uri="{FF2B5EF4-FFF2-40B4-BE49-F238E27FC236}">
                <a16:creationId xmlns:a16="http://schemas.microsoft.com/office/drawing/2014/main" id="{A1557342-7AC9-C99B-D4D8-C767D2E02F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descr="Image">
            <a:extLst>
              <a:ext uri="{FF2B5EF4-FFF2-40B4-BE49-F238E27FC236}">
                <a16:creationId xmlns:a16="http://schemas.microsoft.com/office/drawing/2014/main" id="{4444D7DC-7F01-ADCE-5C8F-36A9BBFA19AA}"/>
              </a:ext>
            </a:extLst>
          </p:cNvPr>
          <p:cNvPicPr>
            <a:picLocks noChangeAspect="1"/>
          </p:cNvPicPr>
          <p:nvPr/>
        </p:nvPicPr>
        <p:blipFill>
          <a:blip r:embed="rId5"/>
          <a:srcRect t="26350" b="18852"/>
          <a:stretch>
            <a:fillRect/>
          </a:stretch>
        </p:blipFill>
        <p:spPr>
          <a:xfrm rot="21473232" flipH="1">
            <a:off x="5493241" y="3156648"/>
            <a:ext cx="2828649" cy="1145932"/>
          </a:xfrm>
          <a:prstGeom prst="rect">
            <a:avLst/>
          </a:prstGeom>
          <a:ln w="12700">
            <a:miter lim="400000"/>
          </a:ln>
        </p:spPr>
      </p:pic>
      <p:pic>
        <p:nvPicPr>
          <p:cNvPr id="3" name="Picture 2" descr="Woolly bear Free Stock Photos, Images, and Pictures of Woolly bear">
            <a:extLst>
              <a:ext uri="{FF2B5EF4-FFF2-40B4-BE49-F238E27FC236}">
                <a16:creationId xmlns:a16="http://schemas.microsoft.com/office/drawing/2014/main" id="{61F81F8A-994D-D530-2F30-CB06F03E6E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725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7224155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A15ED27-67F4-8E4B-8DA5-F9E35E9DF920}"/>
              </a:ext>
            </a:extLst>
          </p:cNvPr>
          <p:cNvSpPr txBox="1"/>
          <p:nvPr/>
        </p:nvSpPr>
        <p:spPr>
          <a:xfrm>
            <a:off x="668554" y="3389784"/>
            <a:ext cx="28194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vemo</a:t>
            </a:r>
            <a:r>
              <a:rPr kumimoji="0" lang="en-US" sz="1400" b="0" i="0" u="none" strike="noStrike" cap="none" spc="0" normalizeH="0" baseline="0" dirty="0">
                <a:ln>
                  <a:noFill/>
                </a:ln>
                <a:solidFill>
                  <a:srgbClr val="000000"/>
                </a:solidFill>
                <a:effectLst/>
                <a:uFillTx/>
                <a:latin typeface="+mj-lt"/>
                <a:ea typeface="+mj-ea"/>
                <a:cs typeface="+mj-cs"/>
                <a:sym typeface="Arial"/>
              </a:rPr>
              <a:t>. </a:t>
            </a:r>
          </a:p>
        </p:txBody>
      </p:sp>
      <p:pic>
        <p:nvPicPr>
          <p:cNvPr id="2" name="Google Shape;137;p26">
            <a:extLst>
              <a:ext uri="{FF2B5EF4-FFF2-40B4-BE49-F238E27FC236}">
                <a16:creationId xmlns:a16="http://schemas.microsoft.com/office/drawing/2014/main" id="{9065D48D-EAAD-E9F6-1320-7AFB515BC7B7}"/>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12995454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3" name="Google Shape;215;p33">
            <a:extLst>
              <a:ext uri="{FF2B5EF4-FFF2-40B4-BE49-F238E27FC236}">
                <a16:creationId xmlns:a16="http://schemas.microsoft.com/office/drawing/2014/main" id="{10023D07-07D4-56B1-E15F-E8A1E1C2BA97}"/>
              </a:ext>
            </a:extLst>
          </p:cNvPr>
          <p:cNvSpPr txBox="1"/>
          <p:nvPr/>
        </p:nvSpPr>
        <p:spPr>
          <a:xfrm>
            <a:off x="5219658" y="1544594"/>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37;p26">
            <a:extLst>
              <a:ext uri="{FF2B5EF4-FFF2-40B4-BE49-F238E27FC236}">
                <a16:creationId xmlns:a16="http://schemas.microsoft.com/office/drawing/2014/main" id="{4B57AAA1-EE87-DCA1-1FBE-0222F7AF3A51}"/>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489591CB-ABF4-FED3-A560-54863D90A365}"/>
              </a:ext>
            </a:extLst>
          </p:cNvPr>
          <p:cNvPicPr preferRelativeResize="0"/>
          <p:nvPr/>
        </p:nvPicPr>
        <p:blipFill>
          <a:blip r:embed="rId5">
            <a:alphaModFix/>
          </a:blip>
          <a:stretch>
            <a:fillRect/>
          </a:stretch>
        </p:blipFill>
        <p:spPr>
          <a:xfrm>
            <a:off x="5309183" y="311136"/>
            <a:ext cx="2628900" cy="1743075"/>
          </a:xfrm>
          <a:prstGeom prst="rect">
            <a:avLst/>
          </a:prstGeom>
          <a:noFill/>
          <a:ln>
            <a:noFill/>
          </a:ln>
        </p:spPr>
      </p:pic>
      <p:sp>
        <p:nvSpPr>
          <p:cNvPr id="2" name="Google Shape;215;p33">
            <a:extLst>
              <a:ext uri="{FF2B5EF4-FFF2-40B4-BE49-F238E27FC236}">
                <a16:creationId xmlns:a16="http://schemas.microsoft.com/office/drawing/2014/main" id="{6201DE9F-D2DF-0326-B14F-3B860F964307}"/>
              </a:ext>
            </a:extLst>
          </p:cNvPr>
          <p:cNvSpPr txBox="1"/>
          <p:nvPr/>
        </p:nvSpPr>
        <p:spPr>
          <a:xfrm>
            <a:off x="5434433" y="1754144"/>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3278744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37;p26">
            <a:extLst>
              <a:ext uri="{FF2B5EF4-FFF2-40B4-BE49-F238E27FC236}">
                <a16:creationId xmlns:a16="http://schemas.microsoft.com/office/drawing/2014/main" id="{F4B22B22-F6AD-14E9-30DF-A8016CB9B493}"/>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pic>
        <p:nvPicPr>
          <p:cNvPr id="5" name="Google Shape;138;p26">
            <a:extLst>
              <a:ext uri="{FF2B5EF4-FFF2-40B4-BE49-F238E27FC236}">
                <a16:creationId xmlns:a16="http://schemas.microsoft.com/office/drawing/2014/main" id="{71E99605-2707-0B1A-61B3-8A15AE2C9B9D}"/>
              </a:ext>
            </a:extLst>
          </p:cNvPr>
          <p:cNvPicPr preferRelativeResize="0"/>
          <p:nvPr/>
        </p:nvPicPr>
        <p:blipFill>
          <a:blip r:embed="rId5">
            <a:alphaModFix/>
          </a:blip>
          <a:stretch>
            <a:fillRect/>
          </a:stretch>
        </p:blipFill>
        <p:spPr>
          <a:xfrm>
            <a:off x="5309183" y="311136"/>
            <a:ext cx="2628900" cy="1743075"/>
          </a:xfrm>
          <a:prstGeom prst="rect">
            <a:avLst/>
          </a:prstGeom>
          <a:noFill/>
          <a:ln>
            <a:noFill/>
          </a:ln>
        </p:spPr>
      </p:pic>
      <p:pic>
        <p:nvPicPr>
          <p:cNvPr id="6" name="Google Shape;143;p26">
            <a:extLst>
              <a:ext uri="{FF2B5EF4-FFF2-40B4-BE49-F238E27FC236}">
                <a16:creationId xmlns:a16="http://schemas.microsoft.com/office/drawing/2014/main" id="{D442F77C-1D13-1BB6-63F4-0BC98E1B243C}"/>
              </a:ext>
            </a:extLst>
          </p:cNvPr>
          <p:cNvPicPr preferRelativeResize="0"/>
          <p:nvPr/>
        </p:nvPicPr>
        <p:blipFill>
          <a:blip r:embed="rId6">
            <a:alphaModFix/>
          </a:blip>
          <a:stretch>
            <a:fillRect/>
          </a:stretch>
        </p:blipFill>
        <p:spPr>
          <a:xfrm>
            <a:off x="5680321" y="2950844"/>
            <a:ext cx="1886624" cy="1489594"/>
          </a:xfrm>
          <a:prstGeom prst="rect">
            <a:avLst/>
          </a:prstGeom>
          <a:noFill/>
          <a:ln>
            <a:noFill/>
          </a:ln>
        </p:spPr>
      </p:pic>
      <p:sp>
        <p:nvSpPr>
          <p:cNvPr id="2" name="Google Shape;215;p33">
            <a:extLst>
              <a:ext uri="{FF2B5EF4-FFF2-40B4-BE49-F238E27FC236}">
                <a16:creationId xmlns:a16="http://schemas.microsoft.com/office/drawing/2014/main" id="{FA1F721F-7B62-1293-3715-6080F5D4FB42}"/>
              </a:ext>
            </a:extLst>
          </p:cNvPr>
          <p:cNvSpPr txBox="1"/>
          <p:nvPr/>
        </p:nvSpPr>
        <p:spPr>
          <a:xfrm>
            <a:off x="5434433" y="4511226"/>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19518735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37;p26">
            <a:extLst>
              <a:ext uri="{FF2B5EF4-FFF2-40B4-BE49-F238E27FC236}">
                <a16:creationId xmlns:a16="http://schemas.microsoft.com/office/drawing/2014/main" id="{59FE4172-391F-FE79-3967-358641848F46}"/>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pic>
        <p:nvPicPr>
          <p:cNvPr id="6" name="Google Shape;138;p26">
            <a:extLst>
              <a:ext uri="{FF2B5EF4-FFF2-40B4-BE49-F238E27FC236}">
                <a16:creationId xmlns:a16="http://schemas.microsoft.com/office/drawing/2014/main" id="{E80D3576-B81E-05D4-D13F-308A4E27F7A6}"/>
              </a:ext>
            </a:extLst>
          </p:cNvPr>
          <p:cNvPicPr preferRelativeResize="0"/>
          <p:nvPr/>
        </p:nvPicPr>
        <p:blipFill>
          <a:blip r:embed="rId5">
            <a:alphaModFix/>
          </a:blip>
          <a:stretch>
            <a:fillRect/>
          </a:stretch>
        </p:blipFill>
        <p:spPr>
          <a:xfrm>
            <a:off x="5309183" y="311136"/>
            <a:ext cx="2628900" cy="1743075"/>
          </a:xfrm>
          <a:prstGeom prst="rect">
            <a:avLst/>
          </a:prstGeom>
          <a:noFill/>
          <a:ln>
            <a:noFill/>
          </a:ln>
        </p:spPr>
      </p:pic>
      <p:pic>
        <p:nvPicPr>
          <p:cNvPr id="7" name="Google Shape;143;p26">
            <a:extLst>
              <a:ext uri="{FF2B5EF4-FFF2-40B4-BE49-F238E27FC236}">
                <a16:creationId xmlns:a16="http://schemas.microsoft.com/office/drawing/2014/main" id="{05D0C5B1-E675-5ECE-9B24-D8B1282D6D7C}"/>
              </a:ext>
            </a:extLst>
          </p:cNvPr>
          <p:cNvPicPr preferRelativeResize="0"/>
          <p:nvPr/>
        </p:nvPicPr>
        <p:blipFill>
          <a:blip r:embed="rId6">
            <a:alphaModFix/>
          </a:blip>
          <a:stretch>
            <a:fillRect/>
          </a:stretch>
        </p:blipFill>
        <p:spPr>
          <a:xfrm>
            <a:off x="5680321" y="2950844"/>
            <a:ext cx="1886624" cy="1489594"/>
          </a:xfrm>
          <a:prstGeom prst="rect">
            <a:avLst/>
          </a:prstGeom>
          <a:noFill/>
          <a:ln>
            <a:noFill/>
          </a:ln>
        </p:spPr>
      </p:pic>
    </p:spTree>
    <p:extLst>
      <p:ext uri="{BB962C8B-B14F-4D97-AF65-F5344CB8AC3E}">
        <p14:creationId xmlns:p14="http://schemas.microsoft.com/office/powerpoint/2010/main" val="10508401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6" name="Google Shape;248;p36">
            <a:extLst>
              <a:ext uri="{FF2B5EF4-FFF2-40B4-BE49-F238E27FC236}">
                <a16:creationId xmlns:a16="http://schemas.microsoft.com/office/drawing/2014/main" id="{A6FB135D-232E-6961-03C3-DE8F01E84F00}"/>
              </a:ext>
            </a:extLst>
          </p:cNvPr>
          <p:cNvSpPr txBox="1"/>
          <p:nvPr/>
        </p:nvSpPr>
        <p:spPr>
          <a:xfrm>
            <a:off x="523341" y="3127912"/>
            <a:ext cx="2378401"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This is a </a:t>
            </a:r>
            <a:r>
              <a:rPr lang="en-US" dirty="0" err="1"/>
              <a:t>gerp</a:t>
            </a:r>
            <a:r>
              <a:rPr lang="en-US" dirty="0"/>
              <a:t>. </a:t>
            </a:r>
          </a:p>
        </p:txBody>
      </p:sp>
      <p:pic>
        <p:nvPicPr>
          <p:cNvPr id="2" name="Google Shape;153;p27">
            <a:extLst>
              <a:ext uri="{FF2B5EF4-FFF2-40B4-BE49-F238E27FC236}">
                <a16:creationId xmlns:a16="http://schemas.microsoft.com/office/drawing/2014/main" id="{8D8BA4D8-ACC5-E56C-6F1A-E8E15058332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spTree>
    <p:extLst>
      <p:ext uri="{BB962C8B-B14F-4D97-AF65-F5344CB8AC3E}">
        <p14:creationId xmlns:p14="http://schemas.microsoft.com/office/powerpoint/2010/main" val="7366395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BF729462-AC39-7829-99AC-F1B74D0B4F3B}"/>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3" name="Picture 2" descr="A black remote control with buttons&#10;&#10;Description automatically generated with medium confidence">
            <a:extLst>
              <a:ext uri="{FF2B5EF4-FFF2-40B4-BE49-F238E27FC236}">
                <a16:creationId xmlns:a16="http://schemas.microsoft.com/office/drawing/2014/main" id="{0C604930-A528-CBA8-BF8B-7B6ED200984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582" t="8325" r="28260" b="12838"/>
          <a:stretch/>
        </p:blipFill>
        <p:spPr>
          <a:xfrm>
            <a:off x="5709165" y="142255"/>
            <a:ext cx="1121206" cy="2001796"/>
          </a:xfrm>
          <a:prstGeom prst="rect">
            <a:avLst/>
          </a:prstGeom>
        </p:spPr>
      </p:pic>
      <p:sp>
        <p:nvSpPr>
          <p:cNvPr id="4" name="Google Shape;215;p33">
            <a:extLst>
              <a:ext uri="{FF2B5EF4-FFF2-40B4-BE49-F238E27FC236}">
                <a16:creationId xmlns:a16="http://schemas.microsoft.com/office/drawing/2014/main" id="{B8C3D2E1-267D-611C-605F-14DD50BE15A1}"/>
              </a:ext>
            </a:extLst>
          </p:cNvPr>
          <p:cNvSpPr txBox="1"/>
          <p:nvPr/>
        </p:nvSpPr>
        <p:spPr>
          <a:xfrm>
            <a:off x="5080568" y="2371710"/>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38944574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170977AB-173F-6605-E14D-868B1E5D737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E1CB4461-45A1-8DAA-E5CB-4D0B0DFFF75E}"/>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6" name="Picture 5" descr="A black remote control with buttons&#10;&#10;Description automatically generated with medium confidence">
            <a:extLst>
              <a:ext uri="{FF2B5EF4-FFF2-40B4-BE49-F238E27FC236}">
                <a16:creationId xmlns:a16="http://schemas.microsoft.com/office/drawing/2014/main" id="{2EFF35BC-C459-5A54-2502-151DB40245D4}"/>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
        <p:nvSpPr>
          <p:cNvPr id="3" name="Google Shape;215;p33">
            <a:extLst>
              <a:ext uri="{FF2B5EF4-FFF2-40B4-BE49-F238E27FC236}">
                <a16:creationId xmlns:a16="http://schemas.microsoft.com/office/drawing/2014/main" id="{55A8EC2C-68DA-BCE9-9C49-DC6EDDE67D0B}"/>
              </a:ext>
            </a:extLst>
          </p:cNvPr>
          <p:cNvSpPr txBox="1"/>
          <p:nvPr/>
        </p:nvSpPr>
        <p:spPr>
          <a:xfrm>
            <a:off x="5172033" y="4574292"/>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3009258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53;p27">
            <a:extLst>
              <a:ext uri="{FF2B5EF4-FFF2-40B4-BE49-F238E27FC236}">
                <a16:creationId xmlns:a16="http://schemas.microsoft.com/office/drawing/2014/main" id="{47EE32B6-AD08-7DDB-4E76-322F09E90BAD}"/>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6" name="Google Shape;152;p27">
            <a:extLst>
              <a:ext uri="{FF2B5EF4-FFF2-40B4-BE49-F238E27FC236}">
                <a16:creationId xmlns:a16="http://schemas.microsoft.com/office/drawing/2014/main" id="{A0DB1FB2-D6A6-3840-BD59-9032A3A378D6}"/>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7" name="Picture 6" descr="A black remote control with buttons&#10;&#10;Description automatically generated with medium confidence">
            <a:extLst>
              <a:ext uri="{FF2B5EF4-FFF2-40B4-BE49-F238E27FC236}">
                <a16:creationId xmlns:a16="http://schemas.microsoft.com/office/drawing/2014/main" id="{71886856-2B95-5BE1-7B1E-3F5E961A5C8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1110179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1028" name="Picture 4">
            <a:extLst>
              <a:ext uri="{FF2B5EF4-FFF2-40B4-BE49-F238E27FC236}">
                <a16:creationId xmlns:a16="http://schemas.microsoft.com/office/drawing/2014/main" id="{E4ECA28C-60F6-7EBF-8B9C-1B50D29E04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5;p33">
            <a:extLst>
              <a:ext uri="{FF2B5EF4-FFF2-40B4-BE49-F238E27FC236}">
                <a16:creationId xmlns:a16="http://schemas.microsoft.com/office/drawing/2014/main" id="{2ACEAB0F-906D-54A2-E6D6-1AC87D02CCAA}"/>
              </a:ext>
            </a:extLst>
          </p:cNvPr>
          <p:cNvSpPr txBox="1"/>
          <p:nvPr/>
        </p:nvSpPr>
        <p:spPr>
          <a:xfrm>
            <a:off x="5219658" y="4374252"/>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3" name="Picture 4">
            <a:extLst>
              <a:ext uri="{FF2B5EF4-FFF2-40B4-BE49-F238E27FC236}">
                <a16:creationId xmlns:a16="http://schemas.microsoft.com/office/drawing/2014/main" id="{C9BCB050-1B83-6824-85DB-DA1B8C8FC4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2" name="Picture 1" descr="A picture containing footwear&#10;&#10;Description automatically generated">
            <a:extLst>
              <a:ext uri="{FF2B5EF4-FFF2-40B4-BE49-F238E27FC236}">
                <a16:creationId xmlns:a16="http://schemas.microsoft.com/office/drawing/2014/main" id="{32871ACA-1B40-C13E-9EB7-8595DCBEAAA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1231" b="12293"/>
          <a:stretch/>
        </p:blipFill>
        <p:spPr>
          <a:xfrm>
            <a:off x="4714877" y="496586"/>
            <a:ext cx="2785178" cy="1419997"/>
          </a:xfrm>
          <a:prstGeom prst="rect">
            <a:avLst/>
          </a:prstGeom>
        </p:spPr>
      </p:pic>
      <p:sp>
        <p:nvSpPr>
          <p:cNvPr id="3" name="Google Shape;215;p33">
            <a:extLst>
              <a:ext uri="{FF2B5EF4-FFF2-40B4-BE49-F238E27FC236}">
                <a16:creationId xmlns:a16="http://schemas.microsoft.com/office/drawing/2014/main" id="{05B46FEC-6AC7-935C-9527-92C4D1E10A6E}"/>
              </a:ext>
            </a:extLst>
          </p:cNvPr>
          <p:cNvSpPr txBox="1"/>
          <p:nvPr/>
        </p:nvSpPr>
        <p:spPr>
          <a:xfrm>
            <a:off x="4918266" y="1833691"/>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2" name="Picture 1" descr="A picture containing footwear&#10;&#10;Description automatically generated">
            <a:extLst>
              <a:ext uri="{FF2B5EF4-FFF2-40B4-BE49-F238E27FC236}">
                <a16:creationId xmlns:a16="http://schemas.microsoft.com/office/drawing/2014/main" id="{DBC37F5E-49DD-0127-E6E3-6E11ECBB3D3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
        <p:nvSpPr>
          <p:cNvPr id="3" name="Google Shape;215;p33">
            <a:extLst>
              <a:ext uri="{FF2B5EF4-FFF2-40B4-BE49-F238E27FC236}">
                <a16:creationId xmlns:a16="http://schemas.microsoft.com/office/drawing/2014/main" id="{F9C79E89-6011-225C-FFF7-F5F2A57DD9A5}"/>
              </a:ext>
            </a:extLst>
          </p:cNvPr>
          <p:cNvSpPr txBox="1"/>
          <p:nvPr/>
        </p:nvSpPr>
        <p:spPr>
          <a:xfrm>
            <a:off x="4918266" y="4446874"/>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13251</TotalTime>
  <Words>952</Words>
  <Application>Microsoft Macintosh PowerPoint</Application>
  <PresentationFormat>On-screen Show (16:9)</PresentationFormat>
  <Paragraphs>63</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David Rose</cp:lastModifiedBy>
  <cp:revision>107</cp:revision>
  <dcterms:modified xsi:type="dcterms:W3CDTF">2023-07-25T17:31:59Z</dcterms:modified>
</cp:coreProperties>
</file>